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33" d="100"/>
          <a:sy n="33" d="100"/>
        </p:scale>
        <p:origin x="2364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3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4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8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3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8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2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0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4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2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A569B-7CA2-49D5-9B80-99E4809AE984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0585-0EAD-4487-A220-BED0691E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1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2" y="822325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2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7747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9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" y="-193675"/>
            <a:ext cx="11858978" cy="66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2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77" y="33431"/>
            <a:ext cx="3864077" cy="6869472"/>
          </a:xfrm>
        </p:spPr>
      </p:pic>
    </p:spTree>
    <p:extLst>
      <p:ext uri="{BB962C8B-B14F-4D97-AF65-F5344CB8AC3E}">
        <p14:creationId xmlns:p14="http://schemas.microsoft.com/office/powerpoint/2010/main" val="112986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Фёдор Б</dc:creator>
  <cp:lastModifiedBy>Фёдор Б</cp:lastModifiedBy>
  <cp:revision>2</cp:revision>
  <dcterms:created xsi:type="dcterms:W3CDTF">2026-01-14T13:11:04Z</dcterms:created>
  <dcterms:modified xsi:type="dcterms:W3CDTF">2026-01-14T13:11:40Z</dcterms:modified>
</cp:coreProperties>
</file>